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91" r:id="rId18"/>
    <p:sldId id="279" r:id="rId19"/>
    <p:sldId id="283" r:id="rId20"/>
    <p:sldId id="284" r:id="rId21"/>
    <p:sldId id="285" r:id="rId22"/>
    <p:sldId id="286" r:id="rId23"/>
    <p:sldId id="290" r:id="rId24"/>
    <p:sldId id="263" r:id="rId25"/>
  </p:sldIdLst>
  <p:sldSz cx="18288000" cy="10287000"/>
  <p:notesSz cx="6858000" cy="9144000"/>
  <p:embeddedFontLst>
    <p:embeddedFont>
      <p:font typeface="Gmarket Sans Bold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Bold" panose="020B0600000101010101" charset="0"/>
      <p:bold r:id="rId32"/>
    </p:embeddedFont>
    <p:embeddedFont>
      <p:font typeface="S-Core Dream 5 Medium" panose="020B0503030302020204" pitchFamily="34" charset="-127"/>
      <p:regular r:id="rId33"/>
    </p:embeddedFont>
    <p:embeddedFont>
      <p:font typeface="S-Core Dream 7 ExtraBold" panose="020B0803030302020204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00" autoAdjust="0"/>
  </p:normalViewPr>
  <p:slideViewPr>
    <p:cSldViewPr>
      <p:cViewPr varScale="1">
        <p:scale>
          <a:sx n="67" d="100"/>
          <a:sy n="67" d="100"/>
        </p:scale>
        <p:origin x="95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https://github.com/jeonghyeon9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hyperlink" Target="https://jeonghyeon.gitbook.io/jeonghyeons-logbook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0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3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8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5" Type="http://schemas.openxmlformats.org/officeDocument/2006/relationships/image" Target="../media/image77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9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82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jeonghyeon.gitbook.io/jeonghyeons-logboo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1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hyperlink" Target="https://github.com/jeonghyeon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17.png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7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2" name="그림 21">
            <a:hlinkClick r:id="rId20"/>
            <a:extLst>
              <a:ext uri="{FF2B5EF4-FFF2-40B4-BE49-F238E27FC236}">
                <a16:creationId xmlns:a16="http://schemas.microsoft.com/office/drawing/2014/main" id="{B4904138-D0D9-40D2-9962-7C4A13E154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9" b="36479"/>
          <a:stretch/>
        </p:blipFill>
        <p:spPr>
          <a:xfrm>
            <a:off x="8459095" y="6737350"/>
            <a:ext cx="8034270" cy="1447800"/>
          </a:xfrm>
          <a:prstGeom prst="rect">
            <a:avLst/>
          </a:prstGeom>
        </p:spPr>
      </p:pic>
      <p:pic>
        <p:nvPicPr>
          <p:cNvPr id="14" name="그림 13">
            <a:hlinkClick r:id="rId22"/>
            <a:extLst>
              <a:ext uri="{FF2B5EF4-FFF2-40B4-BE49-F238E27FC236}">
                <a16:creationId xmlns:a16="http://schemas.microsoft.com/office/drawing/2014/main" id="{A50F2E53-68FB-48E5-9369-5B663D1EFF9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35174" r="18133" b="31946"/>
          <a:stretch/>
        </p:blipFill>
        <p:spPr>
          <a:xfrm>
            <a:off x="9848574" y="7988300"/>
            <a:ext cx="2861708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8D43B10-D0DB-4553-9BCE-56B623EBE8C0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CA43E0-8058-462E-92FA-A881FC118840}"/>
              </a:ext>
            </a:extLst>
          </p:cNvPr>
          <p:cNvSpPr/>
          <p:nvPr/>
        </p:nvSpPr>
        <p:spPr>
          <a:xfrm>
            <a:off x="1352159" y="6652258"/>
            <a:ext cx="1348473" cy="28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A8C620F-BD21-4A5D-8CC2-DF6F8420376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5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BF875-B9E8-4523-B759-E16F0CFEAE55}"/>
              </a:ext>
            </a:extLst>
          </p:cNvPr>
          <p:cNvSpPr/>
          <p:nvPr/>
        </p:nvSpPr>
        <p:spPr>
          <a:xfrm>
            <a:off x="1346155" y="5648647"/>
            <a:ext cx="8268837" cy="121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C3792EC5-13F1-4359-B7CA-1A77C25A0A2A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6A0912-1737-46AE-944D-B03A28E7C9C9}"/>
              </a:ext>
            </a:extLst>
          </p:cNvPr>
          <p:cNvSpPr/>
          <p:nvPr/>
        </p:nvSpPr>
        <p:spPr>
          <a:xfrm>
            <a:off x="1412874" y="1553470"/>
            <a:ext cx="4895655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88932FB-9335-4783-AE55-35C72636A5C7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3B445-8718-4777-9687-9871856D9CB3}"/>
              </a:ext>
            </a:extLst>
          </p:cNvPr>
          <p:cNvSpPr/>
          <p:nvPr/>
        </p:nvSpPr>
        <p:spPr>
          <a:xfrm>
            <a:off x="1497667" y="5307440"/>
            <a:ext cx="3569633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^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1091B9E-D006-4CA6-BD5E-D46AAD99B1C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5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8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CB850048-9739-4499-AA42-F2697D67A40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D9959A-3395-4562-A067-F832D2F3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1291582"/>
            <a:ext cx="11306148" cy="22047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0E187-5F21-41E2-B3B3-5E788754D9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1750" y="3494613"/>
            <a:ext cx="11306148" cy="7525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67987BA-0EA8-4481-B00F-DC8F25E341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50"/>
          <a:stretch/>
        </p:blipFill>
        <p:spPr>
          <a:xfrm>
            <a:off x="3218175" y="7724651"/>
            <a:ext cx="1671324" cy="1409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05597-19CD-4DB1-BD22-DFDA15E478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1750" y="7727857"/>
            <a:ext cx="1876425" cy="1409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BCB4D0-930C-4341-A125-5B380754848B}"/>
              </a:ext>
            </a:extLst>
          </p:cNvPr>
          <p:cNvGrpSpPr/>
          <p:nvPr/>
        </p:nvGrpSpPr>
        <p:grpSpPr>
          <a:xfrm>
            <a:off x="1341750" y="4247169"/>
            <a:ext cx="11306148" cy="4923289"/>
            <a:chOff x="1341750" y="4247169"/>
            <a:chExt cx="11306148" cy="49232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AC268D7-70A7-4B4D-A862-7DFFE42EBE1F}"/>
                </a:ext>
              </a:extLst>
            </p:cNvPr>
            <p:cNvGrpSpPr/>
            <p:nvPr/>
          </p:nvGrpSpPr>
          <p:grpSpPr>
            <a:xfrm>
              <a:off x="1341750" y="4247169"/>
              <a:ext cx="11306148" cy="4923289"/>
              <a:chOff x="1341750" y="4247169"/>
              <a:chExt cx="11306148" cy="4923289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40380BC-6DAD-4C86-A441-D7CCE86DEB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0161" t="1" r="10355" b="-5905"/>
              <a:stretch/>
            </p:blipFill>
            <p:spPr>
              <a:xfrm>
                <a:off x="4885497" y="8440472"/>
                <a:ext cx="7762401" cy="729986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541BACA-F46D-4768-B419-56F0383D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87631" b="-1548"/>
              <a:stretch/>
            </p:blipFill>
            <p:spPr>
              <a:xfrm>
                <a:off x="4885496" y="7698731"/>
                <a:ext cx="1880427" cy="785926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2EF0CB13-8667-430D-9ECB-142781D1E904}"/>
                  </a:ext>
                </a:extLst>
              </p:cNvPr>
              <p:cNvGrpSpPr/>
              <p:nvPr/>
            </p:nvGrpSpPr>
            <p:grpSpPr>
              <a:xfrm>
                <a:off x="1341750" y="4247169"/>
                <a:ext cx="11306148" cy="3486637"/>
                <a:chOff x="1341750" y="4247169"/>
                <a:chExt cx="11306148" cy="3486637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1557389C-FC89-4747-BC44-FA4C3614C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1750" y="4247169"/>
                  <a:ext cx="11306148" cy="3486637"/>
                </a:xfrm>
                <a:prstGeom prst="rect">
                  <a:avLst/>
                </a:prstGeom>
              </p:spPr>
            </p:pic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D037F60-197A-46D1-973A-0FF55BC815E4}"/>
                    </a:ext>
                  </a:extLst>
                </p:cNvPr>
                <p:cNvSpPr/>
                <p:nvPr/>
              </p:nvSpPr>
              <p:spPr>
                <a:xfrm>
                  <a:off x="1367150" y="7187035"/>
                  <a:ext cx="11129650" cy="2068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253363B1-D5FB-4303-9810-CB23A2EACDA2}"/>
                </a:ext>
              </a:extLst>
            </p:cNvPr>
            <p:cNvSpPr/>
            <p:nvPr/>
          </p:nvSpPr>
          <p:spPr>
            <a:xfrm>
              <a:off x="6625917" y="7576536"/>
              <a:ext cx="2381764" cy="720459"/>
            </a:xfrm>
            <a:prstGeom prst="wedgeRoundRectCallout">
              <a:avLst>
                <a:gd name="adj1" fmla="val -20833"/>
                <a:gd name="adj2" fmla="val -64261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관리자 세션탈취</a:t>
              </a:r>
            </a:p>
          </p:txBody>
        </p:sp>
      </p:grpSp>
      <p:sp>
        <p:nvSpPr>
          <p:cNvPr id="25" name="TextBox 23">
            <a:extLst>
              <a:ext uri="{FF2B5EF4-FFF2-40B4-BE49-F238E27FC236}">
                <a16:creationId xmlns:a16="http://schemas.microsoft.com/office/drawing/2014/main" id="{61530410-87D7-442A-A401-3D272A9870A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위험도 평가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142929" y="801179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취약점위험도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46AA1159-384A-41EC-A1AD-1F5B0C83787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456D0088-37D4-4F96-9B25-D5FEB1792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21678"/>
              </p:ext>
            </p:extLst>
          </p:nvPr>
        </p:nvGraphicFramePr>
        <p:xfrm>
          <a:off x="1349829" y="1280329"/>
          <a:ext cx="10913836" cy="53567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3045">
                  <a:extLst>
                    <a:ext uri="{9D8B030D-6E8A-4147-A177-3AD203B41FA5}">
                      <a16:colId xmlns:a16="http://schemas.microsoft.com/office/drawing/2014/main" val="895145255"/>
                    </a:ext>
                  </a:extLst>
                </a:gridCol>
                <a:gridCol w="4016646">
                  <a:extLst>
                    <a:ext uri="{9D8B030D-6E8A-4147-A177-3AD203B41FA5}">
                      <a16:colId xmlns:a16="http://schemas.microsoft.com/office/drawing/2014/main" val="3400629399"/>
                    </a:ext>
                  </a:extLst>
                </a:gridCol>
                <a:gridCol w="1413264">
                  <a:extLst>
                    <a:ext uri="{9D8B030D-6E8A-4147-A177-3AD203B41FA5}">
                      <a16:colId xmlns:a16="http://schemas.microsoft.com/office/drawing/2014/main" val="2530222696"/>
                    </a:ext>
                  </a:extLst>
                </a:gridCol>
                <a:gridCol w="4710881">
                  <a:extLst>
                    <a:ext uri="{9D8B030D-6E8A-4147-A177-3AD203B41FA5}">
                      <a16:colId xmlns:a16="http://schemas.microsoft.com/office/drawing/2014/main" val="3316526149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취약점 항목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위험도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설명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982352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XSS (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크로스사이트스크립팅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쿠키 탈취 가능 → 세션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하이재킹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관리자 계정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1779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업로드 취약점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확장자 우회로 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PHP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실행 가능 → 서버 쉘 접근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747953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LFI (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로컬 파일 포함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접근 가능 → 내부 구조 노출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19260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보안정책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.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fileupload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등 숨겨진 경로 노출 → 공격자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475987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브루트포싱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웹 루트 내 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db.php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에 계정 정보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955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7375439E-13C3-428B-90C0-CCE4B258D3FD}"/>
              </a:ext>
            </a:extLst>
          </p:cNvPr>
          <p:cNvSpPr/>
          <p:nvPr/>
        </p:nvSpPr>
        <p:spPr>
          <a:xfrm flipH="1" flipV="1">
            <a:off x="6269718" y="2221307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4BFCC1-FB60-43F2-820D-E7905584F0B5}"/>
              </a:ext>
            </a:extLst>
          </p:cNvPr>
          <p:cNvSpPr/>
          <p:nvPr/>
        </p:nvSpPr>
        <p:spPr>
          <a:xfrm flipH="1" flipV="1">
            <a:off x="6269718" y="31623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69A126-AE90-4FD5-8123-61C5588E9F27}"/>
              </a:ext>
            </a:extLst>
          </p:cNvPr>
          <p:cNvSpPr/>
          <p:nvPr/>
        </p:nvSpPr>
        <p:spPr>
          <a:xfrm flipH="1" flipV="1">
            <a:off x="6269718" y="41529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B9ED61-43D1-45BE-988A-48A0723BB461}"/>
              </a:ext>
            </a:extLst>
          </p:cNvPr>
          <p:cNvSpPr/>
          <p:nvPr/>
        </p:nvSpPr>
        <p:spPr>
          <a:xfrm flipH="1" flipV="1">
            <a:off x="6269718" y="5089424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B82089-FF27-444B-8A96-1EF0F65DD9FA}"/>
              </a:ext>
            </a:extLst>
          </p:cNvPr>
          <p:cNvSpPr/>
          <p:nvPr/>
        </p:nvSpPr>
        <p:spPr>
          <a:xfrm flipH="1" flipV="1">
            <a:off x="6269718" y="6057900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71AB7-DF3D-47CD-B6A4-936EC3864455}"/>
              </a:ext>
            </a:extLst>
          </p:cNvPr>
          <p:cNvGrpSpPr/>
          <p:nvPr/>
        </p:nvGrpSpPr>
        <p:grpSpPr>
          <a:xfrm>
            <a:off x="1352545" y="7219508"/>
            <a:ext cx="4374254" cy="1134894"/>
            <a:chOff x="1594242" y="7123983"/>
            <a:chExt cx="4374254" cy="11348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464825-8639-4E8F-9C7C-4F43086FDB38}"/>
                </a:ext>
              </a:extLst>
            </p:cNvPr>
            <p:cNvSpPr/>
            <p:nvPr/>
          </p:nvSpPr>
          <p:spPr>
            <a:xfrm>
              <a:off x="1600200" y="7132973"/>
              <a:ext cx="234754" cy="2347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7BD85-BEEA-4FF0-9B57-68081505ABA0}"/>
                </a:ext>
              </a:extLst>
            </p:cNvPr>
            <p:cNvSpPr/>
            <p:nvPr/>
          </p:nvSpPr>
          <p:spPr>
            <a:xfrm>
              <a:off x="1594242" y="7559329"/>
              <a:ext cx="234754" cy="2347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B28719-42EA-488D-A41F-56A2D7993ED3}"/>
                </a:ext>
              </a:extLst>
            </p:cNvPr>
            <p:cNvSpPr/>
            <p:nvPr/>
          </p:nvSpPr>
          <p:spPr>
            <a:xfrm>
              <a:off x="1594242" y="7997801"/>
              <a:ext cx="234754" cy="2347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634233D-ECCC-47F1-AC5F-C55CCCD4FF52}"/>
                </a:ext>
              </a:extLst>
            </p:cNvPr>
            <p:cNvSpPr txBox="1"/>
            <p:nvPr/>
          </p:nvSpPr>
          <p:spPr>
            <a:xfrm>
              <a:off x="2782516" y="7123983"/>
              <a:ext cx="252671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총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5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건중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3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건은 고위험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0D914738-E80A-4095-BE36-23941466398D}"/>
                </a:ext>
              </a:extLst>
            </p:cNvPr>
            <p:cNvSpPr txBox="1"/>
            <p:nvPr/>
          </p:nvSpPr>
          <p:spPr>
            <a:xfrm>
              <a:off x="1999456" y="7128880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높음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4743F84-8A7B-41FB-BF83-DE65901B8E28}"/>
                </a:ext>
              </a:extLst>
            </p:cNvPr>
            <p:cNvSpPr txBox="1"/>
            <p:nvPr/>
          </p:nvSpPr>
          <p:spPr>
            <a:xfrm>
              <a:off x="1997390" y="7573843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중간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A2417B-BD47-4952-9C0C-623CDA037E13}"/>
                </a:ext>
              </a:extLst>
            </p:cNvPr>
            <p:cNvSpPr txBox="1"/>
            <p:nvPr/>
          </p:nvSpPr>
          <p:spPr>
            <a:xfrm>
              <a:off x="1999456" y="8015221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낮음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5AE279F7-7841-4A68-90AF-01AEE2780DFF}"/>
                </a:ext>
              </a:extLst>
            </p:cNvPr>
            <p:cNvSpPr txBox="1"/>
            <p:nvPr/>
          </p:nvSpPr>
          <p:spPr>
            <a:xfrm>
              <a:off x="2823171" y="7562599"/>
              <a:ext cx="3145325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→ 권고사항은 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다음슬라이드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참조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7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E40ACF-C191-4BB6-9915-46DFAB3D79CA}"/>
              </a:ext>
            </a:extLst>
          </p:cNvPr>
          <p:cNvGrpSpPr/>
          <p:nvPr/>
        </p:nvGrpSpPr>
        <p:grpSpPr>
          <a:xfrm>
            <a:off x="1010539" y="6255754"/>
            <a:ext cx="11944313" cy="3742284"/>
            <a:chOff x="857288" y="6370054"/>
            <a:chExt cx="14826729" cy="35952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CED827-D60F-446C-836E-88B3029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288" y="6370054"/>
              <a:ext cx="7341960" cy="35952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E176A9-B3F8-4F63-A336-A6494D8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9248" y="6370054"/>
              <a:ext cx="7484769" cy="3584215"/>
            </a:xfrm>
            <a:prstGeom prst="rect">
              <a:avLst/>
            </a:prstGeom>
          </p:spPr>
        </p:pic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DC64C5E-D806-49E7-98B0-3181F33816D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8161984"/>
            <a:chOff x="1961752" y="3058105"/>
            <a:chExt cx="15107048" cy="8161984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/uploads/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456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&gt; 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etc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/httpd/conf/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&lt;Directory “/var/www/html”&gt;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“\.(conf |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| log)$”&gt;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   Require all denied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</a:t>
              </a: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F2950-5BFD-422B-AD34-E600F574D777}"/>
              </a:ext>
            </a:extLst>
          </p:cNvPr>
          <p:cNvSpPr/>
          <p:nvPr/>
        </p:nvSpPr>
        <p:spPr>
          <a:xfrm>
            <a:off x="1999456" y="6782538"/>
            <a:ext cx="5163344" cy="2704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7770A0-2244-4214-B00E-BFDDBA3356EC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 dirty="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 dirty="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 dirty="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53973C-36E5-4D08-9833-33ECD05228D4}"/>
              </a:ext>
            </a:extLst>
          </p:cNvPr>
          <p:cNvGrpSpPr/>
          <p:nvPr/>
        </p:nvGrpSpPr>
        <p:grpSpPr>
          <a:xfrm>
            <a:off x="1346200" y="3886200"/>
            <a:ext cx="4953000" cy="2527300"/>
            <a:chOff x="1346200" y="3886200"/>
            <a:chExt cx="4953000" cy="2527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3886200"/>
              <a:ext cx="749300" cy="749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3300" y="3975100"/>
              <a:ext cx="558800" cy="558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5384800"/>
              <a:ext cx="4381500" cy="127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057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점검대상  및  과정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94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44CCE5"/>
                  </a:solidFill>
                  <a:latin typeface="S-Core Dream 7 ExtraBold"/>
                </a:rPr>
                <a:t>01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5CB1B5-39BD-47D4-88B0-BD5ED285963D}"/>
              </a:ext>
            </a:extLst>
          </p:cNvPr>
          <p:cNvGrpSpPr/>
          <p:nvPr/>
        </p:nvGrpSpPr>
        <p:grpSpPr>
          <a:xfrm>
            <a:off x="6667500" y="3886200"/>
            <a:ext cx="4953000" cy="2527300"/>
            <a:chOff x="6667500" y="3886200"/>
            <a:chExt cx="4953000" cy="252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3886200"/>
              <a:ext cx="749300" cy="749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4600" y="3975100"/>
              <a:ext cx="558800" cy="558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5384800"/>
              <a:ext cx="4381500" cy="12700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7391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진단대상  정보수집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28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FFFFFF"/>
                  </a:solidFill>
                  <a:latin typeface="S-Core Dream 7 ExtraBold"/>
                </a:rPr>
                <a:t>02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19A7C4-EFC8-4CD2-BBD2-568B18571C62}"/>
              </a:ext>
            </a:extLst>
          </p:cNvPr>
          <p:cNvGrpSpPr/>
          <p:nvPr/>
        </p:nvGrpSpPr>
        <p:grpSpPr>
          <a:xfrm>
            <a:off x="12001500" y="3886200"/>
            <a:ext cx="4953000" cy="2527300"/>
            <a:chOff x="12001500" y="3886200"/>
            <a:chExt cx="4953000" cy="2527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3886200"/>
              <a:ext cx="749300" cy="7493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98600" y="3975100"/>
              <a:ext cx="5588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5384800"/>
              <a:ext cx="4381500" cy="12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25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  공격 시도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62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A9E601-4679-45EF-97E4-CF3736BB1793}"/>
              </a:ext>
            </a:extLst>
          </p:cNvPr>
          <p:cNvGrpSpPr/>
          <p:nvPr/>
        </p:nvGrpSpPr>
        <p:grpSpPr>
          <a:xfrm>
            <a:off x="1346200" y="6731000"/>
            <a:ext cx="4953000" cy="2514600"/>
            <a:chOff x="1346200" y="6731000"/>
            <a:chExt cx="4953000" cy="2514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6731000"/>
              <a:ext cx="749300" cy="749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43300" y="6819900"/>
              <a:ext cx="558800" cy="5588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8216900"/>
              <a:ext cx="4381500" cy="127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2057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결과</a:t>
              </a:r>
              <a:endParaRPr lang="ko-KR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94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04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70DDEA-36A3-4AF5-905A-451CEE702F6D}"/>
              </a:ext>
            </a:extLst>
          </p:cNvPr>
          <p:cNvGrpSpPr/>
          <p:nvPr/>
        </p:nvGrpSpPr>
        <p:grpSpPr>
          <a:xfrm>
            <a:off x="6667500" y="6731000"/>
            <a:ext cx="4953000" cy="2514600"/>
            <a:chOff x="6667500" y="6731000"/>
            <a:chExt cx="4953000" cy="2514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731000"/>
              <a:ext cx="749300" cy="7493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4600" y="6819900"/>
              <a:ext cx="558800" cy="558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8216900"/>
              <a:ext cx="4381500" cy="12700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391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취약점해결방안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928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05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54DE1-D235-460C-94E7-468C44874E63}"/>
              </a:ext>
            </a:extLst>
          </p:cNvPr>
          <p:cNvGrpSpPr/>
          <p:nvPr/>
        </p:nvGrpSpPr>
        <p:grpSpPr>
          <a:xfrm>
            <a:off x="12001500" y="6731000"/>
            <a:ext cx="4953000" cy="2514600"/>
            <a:chOff x="12001500" y="6731000"/>
            <a:chExt cx="4953000" cy="25146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6731000"/>
              <a:ext cx="749300" cy="749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8600" y="6819900"/>
              <a:ext cx="558800" cy="5588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8216900"/>
              <a:ext cx="4381500" cy="1270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2725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질의응답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262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C712A98-174C-42DE-8B3A-9B80BCBC254D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698800A-A889-4751-85EB-2B90A5FDEB9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F0009D9-85CF-4151-AEFF-010F90212C6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al" panose="020B0604020202020204" pitchFamily="34" charset="0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anose="020B0604020202020204" pitchFamily="34" charset="0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3662295-CAB3-41F7-B3AD-F7059A9F0BF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454" y="247015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5 Medium" panose="020B0503030302020204" pitchFamily="34" charset="-127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" name="그림 13">
            <a:hlinkClick r:id="rId14"/>
            <a:extLst>
              <a:ext uri="{FF2B5EF4-FFF2-40B4-BE49-F238E27FC236}">
                <a16:creationId xmlns:a16="http://schemas.microsoft.com/office/drawing/2014/main" id="{CE2BE25F-C435-4DFD-9645-D3964939AC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7" t="32114" r="51072" b="32114"/>
          <a:stretch/>
        </p:blipFill>
        <p:spPr>
          <a:xfrm>
            <a:off x="5556250" y="4821237"/>
            <a:ext cx="2749550" cy="2117725"/>
          </a:xfrm>
          <a:prstGeom prst="rect">
            <a:avLst/>
          </a:prstGeom>
        </p:spPr>
      </p:pic>
      <p:pic>
        <p:nvPicPr>
          <p:cNvPr id="17" name="그림 16">
            <a:hlinkClick r:id="rId16"/>
            <a:extLst>
              <a:ext uri="{FF2B5EF4-FFF2-40B4-BE49-F238E27FC236}">
                <a16:creationId xmlns:a16="http://schemas.microsoft.com/office/drawing/2014/main" id="{F6112C00-08BA-4E46-94C6-415A782CFDE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35174" r="18133" b="31946"/>
          <a:stretch/>
        </p:blipFill>
        <p:spPr>
          <a:xfrm>
            <a:off x="9448800" y="5511799"/>
            <a:ext cx="2861708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AB5572-5B8F-47FB-8139-93BA5CB4D9E9}"/>
              </a:ext>
            </a:extLst>
          </p:cNvPr>
          <p:cNvGrpSpPr/>
          <p:nvPr/>
        </p:nvGrpSpPr>
        <p:grpSpPr>
          <a:xfrm>
            <a:off x="5486400" y="1866900"/>
            <a:ext cx="4521200" cy="6197600"/>
            <a:chOff x="5486400" y="1866900"/>
            <a:chExt cx="4521200" cy="6197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44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6800" y="2019300"/>
              <a:ext cx="3162300" cy="977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6311900" y="5270500"/>
              <a:ext cx="2921000" cy="1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7945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전체기간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513996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수행  일정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372225" y="5824606"/>
              <a:ext cx="28702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192.168.5.~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192.168.56.~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99200" y="5448300"/>
              <a:ext cx="288925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  검  자    아  이  피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299200" y="671654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Kali, Rocky Linux 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67996" y="6438899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 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C624B201-D12A-4138-9774-5E7E4A89327F}"/>
                </a:ext>
              </a:extLst>
            </p:cNvPr>
            <p:cNvSpPr txBox="1"/>
            <p:nvPr/>
          </p:nvSpPr>
          <p:spPr>
            <a:xfrm>
              <a:off x="6350000" y="74549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Wfuzz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gobuster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reverseshell</a:t>
              </a:r>
              <a:endParaRPr lang="ko-KR" sz="1700" b="0" i="0" u="none" strike="noStrike" spc="-100" dirty="0">
                <a:solidFill>
                  <a:schemeClr val="tx1">
                    <a:alpha val="58824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346497EA-76EE-4F0D-BA26-8692D50C9AB8}"/>
                </a:ext>
              </a:extLst>
            </p:cNvPr>
            <p:cNvSpPr txBox="1"/>
            <p:nvPr/>
          </p:nvSpPr>
          <p:spPr>
            <a:xfrm>
              <a:off x="7247568" y="7139056"/>
              <a:ext cx="1879600" cy="355600"/>
            </a:xfrm>
            <a:prstGeom prst="rect">
              <a:avLst/>
            </a:prstGeom>
          </p:spPr>
          <p:txBody>
            <a:bodyPr lIns="0" tIns="0" rIns="0" bIns="0" numCol="2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    O   </a:t>
              </a:r>
              <a:r>
                <a:rPr lang="en-US" altLang="ko-KR" sz="2000" b="0" i="0" u="none" strike="noStrike" spc="-400" dirty="0" err="1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O</a:t>
              </a: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  L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486400" y="4000500"/>
              <a:ext cx="45212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2025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년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06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월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02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</a:t>
              </a:r>
              <a:endPara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lvl="0" algn="ctr">
                <a:lnSpc>
                  <a:spcPct val="95449"/>
                </a:lnSpc>
              </a:pPr>
              <a:r>
                <a:rPr lang="en-US" sz="1700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2025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년 </a:t>
              </a:r>
              <a:r>
                <a:rPr lang="en-US" alt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06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월 </a:t>
              </a:r>
              <a:r>
                <a:rPr lang="en-US" altLang="ko-KR" sz="1700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24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일</a:t>
              </a:r>
              <a:endPara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28487-39F5-4661-AC6A-B80D3A23A183}"/>
              </a:ext>
            </a:extLst>
          </p:cNvPr>
          <p:cNvGrpSpPr/>
          <p:nvPr/>
        </p:nvGrpSpPr>
        <p:grpSpPr>
          <a:xfrm>
            <a:off x="9740900" y="1866900"/>
            <a:ext cx="3479800" cy="6197600"/>
            <a:chOff x="9740900" y="1866900"/>
            <a:chExt cx="3479800" cy="61976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09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0" y="2019300"/>
              <a:ext cx="3162300" cy="977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10058400" y="5270500"/>
              <a:ext cx="2921000" cy="12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10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웹사이트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287000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대상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21887" y="3892618"/>
              <a:ext cx="2997200" cy="1041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2200" spc="-5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T   e    a    m        E    S   G </a:t>
              </a:r>
              <a:r>
                <a:rPr lang="en-US" sz="2200" b="0" i="0" u="none" strike="noStrike" spc="-500" dirty="0">
                  <a:solidFill>
                    <a:srgbClr val="000000">
                      <a:alpha val="70196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endParaRPr lang="ko-KR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3371BAB-DC07-43DA-BA2C-85EF1DB560E4}"/>
                </a:ext>
              </a:extLst>
            </p:cNvPr>
            <p:cNvGrpSpPr/>
            <p:nvPr/>
          </p:nvGrpSpPr>
          <p:grpSpPr>
            <a:xfrm>
              <a:off x="10033000" y="5549900"/>
              <a:ext cx="2870200" cy="622300"/>
              <a:chOff x="10058400" y="6680200"/>
              <a:chExt cx="2870200" cy="62230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0058400" y="69977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192.168.5.160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521950" y="6680200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b="0" i="0" u="none" strike="noStrike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대 상  </a:t>
                </a: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아  이  피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77D078-0DB6-4C11-A99B-169886EFA96A}"/>
                </a:ext>
              </a:extLst>
            </p:cNvPr>
            <p:cNvGrpSpPr/>
            <p:nvPr/>
          </p:nvGrpSpPr>
          <p:grpSpPr>
            <a:xfrm>
              <a:off x="9870440" y="6388100"/>
              <a:ext cx="3157220" cy="649356"/>
              <a:chOff x="9988550" y="7543800"/>
              <a:chExt cx="2870200" cy="6493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9988550" y="7888356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ko-KR" altLang="en-US" sz="1700" spc="-100" dirty="0" err="1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모의해킹</a:t>
                </a:r>
                <a:r>
                  <a:rPr lang="ko-KR" alt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웹사이트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0058400" y="75438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서 비 </a:t>
                </a:r>
                <a:r>
                  <a:rPr lang="ko-KR" altLang="en-US" sz="2000" spc="-400" dirty="0" err="1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스</a:t>
                </a:r>
                <a:r>
                  <a:rPr lang="ko-KR" altLang="en-US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  종 류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B204F7-9942-4DA2-94D8-7D683F27DB36}"/>
                </a:ext>
              </a:extLst>
            </p:cNvPr>
            <p:cNvGrpSpPr/>
            <p:nvPr/>
          </p:nvGrpSpPr>
          <p:grpSpPr>
            <a:xfrm>
              <a:off x="10010775" y="7139056"/>
              <a:ext cx="2870200" cy="595244"/>
              <a:chOff x="10010775" y="8320156"/>
              <a:chExt cx="2870200" cy="595244"/>
            </a:xfrm>
          </p:grpSpPr>
          <p:sp>
            <p:nvSpPr>
              <p:cNvPr id="43" name="TextBox 41">
                <a:extLst>
                  <a:ext uri="{FF2B5EF4-FFF2-40B4-BE49-F238E27FC236}">
                    <a16:creationId xmlns:a16="http://schemas.microsoft.com/office/drawing/2014/main" id="{6761D11E-44E1-41BD-B8D9-F1E052B0030A}"/>
                  </a:ext>
                </a:extLst>
              </p:cNvPr>
              <p:cNvSpPr txBox="1"/>
              <p:nvPr/>
            </p:nvSpPr>
            <p:spPr>
              <a:xfrm>
                <a:off x="10010775" y="86106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altLang="ko-KR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Linux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  <p:sp>
            <p:nvSpPr>
              <p:cNvPr id="44" name="TextBox 42">
                <a:extLst>
                  <a:ext uri="{FF2B5EF4-FFF2-40B4-BE49-F238E27FC236}">
                    <a16:creationId xmlns:a16="http://schemas.microsoft.com/office/drawing/2014/main" id="{3DE52550-AB5A-4643-BD84-BCE0F897F1FE}"/>
                  </a:ext>
                </a:extLst>
              </p:cNvPr>
              <p:cNvSpPr txBox="1"/>
              <p:nvPr/>
            </p:nvSpPr>
            <p:spPr>
              <a:xfrm>
                <a:off x="10483850" y="8320156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en-US" altLang="ko-KR" sz="2000" spc="-400" dirty="0">
                    <a:solidFill>
                      <a:srgbClr val="44CCE5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</a:rPr>
                  <a:t>O    S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A6F7CF-A843-46B8-A91E-1B509A9698A8}"/>
              </a:ext>
            </a:extLst>
          </p:cNvPr>
          <p:cNvGrpSpPr/>
          <p:nvPr/>
        </p:nvGrpSpPr>
        <p:grpSpPr>
          <a:xfrm>
            <a:off x="13474700" y="1866900"/>
            <a:ext cx="3524250" cy="6197600"/>
            <a:chOff x="13474700" y="1866900"/>
            <a:chExt cx="3524250" cy="619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47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9800" y="2019300"/>
              <a:ext cx="3162300" cy="9779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020800" y="2317750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점검과정</a:t>
              </a:r>
              <a:endParaRPr lang="ko-KR" sz="26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pic>
          <p:nvPicPr>
            <p:cNvPr id="50" name="Picture 2" descr="C:\Users\Administrator\Downloads\free-icon-info-2165090.png">
              <a:extLst>
                <a:ext uri="{FF2B5EF4-FFF2-40B4-BE49-F238E27FC236}">
                  <a16:creationId xmlns:a16="http://schemas.microsoft.com/office/drawing/2014/main" id="{EC2128D3-9DEA-4841-9EBF-D4C47376D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3273238"/>
              <a:ext cx="775945" cy="85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Administrator\Downloads\free-icon-report-1055644.png">
              <a:extLst>
                <a:ext uri="{FF2B5EF4-FFF2-40B4-BE49-F238E27FC236}">
                  <a16:creationId xmlns:a16="http://schemas.microsoft.com/office/drawing/2014/main" id="{FC90BD5C-DA1F-4DA8-893D-5404BEED6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0" y="6016345"/>
              <a:ext cx="694266" cy="69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Administrator\Downloads\free-icon-target-3214721.png">
              <a:extLst>
                <a:ext uri="{FF2B5EF4-FFF2-40B4-BE49-F238E27FC236}">
                  <a16:creationId xmlns:a16="http://schemas.microsoft.com/office/drawing/2014/main" id="{8055DD33-9409-40E1-B98E-47E450A45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5076743"/>
              <a:ext cx="694266" cy="65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C:\Users\Administrator\Downloads\free-icon-plan-1373009.png">
              <a:extLst>
                <a:ext uri="{FF2B5EF4-FFF2-40B4-BE49-F238E27FC236}">
                  <a16:creationId xmlns:a16="http://schemas.microsoft.com/office/drawing/2014/main" id="{590C3200-339C-4017-A07E-768D3F5A5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8160" y="4234392"/>
              <a:ext cx="635631" cy="63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Users\Administrator\Downloads\free-icon-presentation-858069.png">
              <a:extLst>
                <a:ext uri="{FF2B5EF4-FFF2-40B4-BE49-F238E27FC236}">
                  <a16:creationId xmlns:a16="http://schemas.microsoft.com/office/drawing/2014/main" id="{EF5B9157-09A6-49AA-BD76-EFC65687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848" y="6983245"/>
              <a:ext cx="724058" cy="72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4996F15D-5ACD-4032-8D47-732DBD4298DF}"/>
                </a:ext>
              </a:extLst>
            </p:cNvPr>
            <p:cNvSpPr txBox="1"/>
            <p:nvPr/>
          </p:nvSpPr>
          <p:spPr>
            <a:xfrm>
              <a:off x="14109700" y="347448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진단대상 정보 수집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2" name="TextBox 39">
              <a:extLst>
                <a:ext uri="{FF2B5EF4-FFF2-40B4-BE49-F238E27FC236}">
                  <a16:creationId xmlns:a16="http://schemas.microsoft.com/office/drawing/2014/main" id="{A9481ADC-331B-4130-A8F5-DB572A5113DA}"/>
                </a:ext>
              </a:extLst>
            </p:cNvPr>
            <p:cNvSpPr txBox="1"/>
            <p:nvPr/>
          </p:nvSpPr>
          <p:spPr>
            <a:xfrm>
              <a:off x="14084300" y="4369829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예상 취약점 정리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A66F1C3-F2B6-49F3-AB57-B7598DF74BB4}"/>
                </a:ext>
              </a:extLst>
            </p:cNvPr>
            <p:cNvSpPr txBox="1"/>
            <p:nvPr/>
          </p:nvSpPr>
          <p:spPr>
            <a:xfrm>
              <a:off x="14128750" y="615396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위험도 평가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4" name="TextBox 39">
              <a:extLst>
                <a:ext uri="{FF2B5EF4-FFF2-40B4-BE49-F238E27FC236}">
                  <a16:creationId xmlns:a16="http://schemas.microsoft.com/office/drawing/2014/main" id="{39240330-2C39-47A1-9941-5CCCD16B23E1}"/>
                </a:ext>
              </a:extLst>
            </p:cNvPr>
            <p:cNvSpPr txBox="1"/>
            <p:nvPr/>
          </p:nvSpPr>
          <p:spPr>
            <a:xfrm>
              <a:off x="14122400" y="71390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취약점 </a:t>
              </a: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해결방안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65" name="TextBox 39">
              <a:extLst>
                <a:ext uri="{FF2B5EF4-FFF2-40B4-BE49-F238E27FC236}">
                  <a16:creationId xmlns:a16="http://schemas.microsoft.com/office/drawing/2014/main" id="{04156E02-1792-4A35-A47B-6A381F5C9FB9}"/>
                </a:ext>
              </a:extLst>
            </p:cNvPr>
            <p:cNvSpPr txBox="1"/>
            <p:nvPr/>
          </p:nvSpPr>
          <p:spPr>
            <a:xfrm>
              <a:off x="14055408" y="5252265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55CC3BEC-2893-42B6-B26C-022901A8F14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C96D8-7D5F-4D2C-B407-915742597705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6" y="336841"/>
            <a:chExt cx="6644444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6" y="362351"/>
              <a:ext cx="6072353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417671" y="336841"/>
              <a:ext cx="93562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750CC-FA4F-468E-9C09-55C122E8BA4E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696731" y="4518548"/>
            <a:chExt cx="4302641" cy="12070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696731" y="4529694"/>
              <a:ext cx="373035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01827" y="4518548"/>
              <a:ext cx="997545" cy="1207030"/>
            </a:xfrm>
            <a:prstGeom prst="ellipse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580759-7AB7-4F3B-82F8-7F15A16B9D7E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4110528" y="4464050"/>
            <a:chExt cx="1329343" cy="1326124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528" y="4464050"/>
              <a:ext cx="1329343" cy="1326124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1684" y="4525206"/>
              <a:ext cx="1207031" cy="120703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135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05679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EE044-842F-4453-819B-E05955D1E41A}"/>
              </a:ext>
            </a:extLst>
          </p:cNvPr>
          <p:cNvGrpSpPr/>
          <p:nvPr/>
        </p:nvGrpSpPr>
        <p:grpSpPr>
          <a:xfrm>
            <a:off x="708857" y="2237456"/>
            <a:ext cx="5526843" cy="1326124"/>
            <a:chOff x="708857" y="2237456"/>
            <a:chExt cx="5526843" cy="1326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09958FD-116A-49AB-A662-42766B3B9DA7}"/>
                </a:ext>
              </a:extLst>
            </p:cNvPr>
            <p:cNvGrpSpPr/>
            <p:nvPr/>
          </p:nvGrpSpPr>
          <p:grpSpPr>
            <a:xfrm>
              <a:off x="708857" y="2298612"/>
              <a:ext cx="5158543" cy="1207030"/>
              <a:chOff x="708857" y="2298612"/>
              <a:chExt cx="4949847" cy="120703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C3D858-57F9-43AA-94DC-AE1B168C8B07}"/>
                  </a:ext>
                </a:extLst>
              </p:cNvPr>
              <p:cNvSpPr/>
              <p:nvPr/>
            </p:nvSpPr>
            <p:spPr>
              <a:xfrm>
                <a:off x="708857" y="2309758"/>
                <a:ext cx="4568765" cy="1181520"/>
              </a:xfrm>
              <a:prstGeom prst="rect">
                <a:avLst/>
              </a:prstGeom>
              <a:solidFill>
                <a:srgbClr val="7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321004-32AD-4264-A68E-950D4C8657CE}"/>
                  </a:ext>
                </a:extLst>
              </p:cNvPr>
              <p:cNvSpPr/>
              <p:nvPr/>
            </p:nvSpPr>
            <p:spPr>
              <a:xfrm>
                <a:off x="4751845" y="2298612"/>
                <a:ext cx="906859" cy="1207030"/>
              </a:xfrm>
              <a:prstGeom prst="ellipse">
                <a:avLst/>
              </a:prstGeom>
              <a:solidFill>
                <a:srgbClr val="F0F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E443E97-4510-4047-AFC0-6C9977D34929}"/>
                </a:ext>
              </a:extLst>
            </p:cNvPr>
            <p:cNvGrpSpPr/>
            <p:nvPr/>
          </p:nvGrpSpPr>
          <p:grpSpPr>
            <a:xfrm>
              <a:off x="4906357" y="2237456"/>
              <a:ext cx="1329343" cy="1326124"/>
              <a:chOff x="6527800" y="2527300"/>
              <a:chExt cx="5245100" cy="5232400"/>
            </a:xfrm>
          </p:grpSpPr>
          <p:pic>
            <p:nvPicPr>
              <p:cNvPr id="72" name="Picture 8">
                <a:extLst>
                  <a:ext uri="{FF2B5EF4-FFF2-40B4-BE49-F238E27FC236}">
                    <a16:creationId xmlns:a16="http://schemas.microsoft.com/office/drawing/2014/main" id="{83BB9AC2-E589-482B-A5FE-D7B47F69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800" y="2527300"/>
                <a:ext cx="5245100" cy="5232400"/>
              </a:xfrm>
              <a:prstGeom prst="rect">
                <a:avLst/>
              </a:prstGeom>
              <a:effectLst>
                <a:outerShdw blurRad="239160" dist="201490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90AAA35-1925-4CDF-8AE7-BC79A4C8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9100" y="2768600"/>
                <a:ext cx="4762500" cy="47625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8693325-63F7-401E-8DEF-2882B08743E9}"/>
                </a:ext>
              </a:extLst>
            </p:cNvPr>
            <p:cNvSpPr txBox="1"/>
            <p:nvPr/>
          </p:nvSpPr>
          <p:spPr>
            <a:xfrm>
              <a:off x="774058" y="2552700"/>
              <a:ext cx="44363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accent5">
                      <a:lumMod val="50000"/>
                    </a:schemeClr>
                  </a:solidFill>
                </a:rPr>
                <a:t>Cryptographic Failures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B59E0E-AAA4-40F5-BB89-5C93FF54BC8B}"/>
                </a:ext>
              </a:extLst>
            </p:cNvPr>
            <p:cNvSpPr/>
            <p:nvPr/>
          </p:nvSpPr>
          <p:spPr>
            <a:xfrm>
              <a:off x="5083440" y="24278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0E37AF1-FB28-4DCF-BCC8-6DD140A91E0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64" grpId="0"/>
      <p:bldP spid="165" grpId="0"/>
      <p:bldP spid="175" grpId="0"/>
      <p:bldP spid="176" grpId="0"/>
      <p:bldP spid="177" grpId="0"/>
      <p:bldP spid="178" grpId="0"/>
      <p:bldP spid="179" grpId="0"/>
      <p:bldP spid="180" grpId="0"/>
      <p:bldP spid="1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BB1FFB-5DD3-4201-8FD9-A033F2A76E3E}"/>
              </a:ext>
            </a:extLst>
          </p:cNvPr>
          <p:cNvGrpSpPr/>
          <p:nvPr/>
        </p:nvGrpSpPr>
        <p:grpSpPr>
          <a:xfrm>
            <a:off x="1346200" y="1054100"/>
            <a:ext cx="11576050" cy="4089400"/>
            <a:chOff x="1346200" y="1054100"/>
            <a:chExt cx="11576050" cy="4089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6200" y="1054100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6200" y="1803400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1803400"/>
              <a:ext cx="977900" cy="800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00200" y="1233488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외부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  <p:pic>
          <p:nvPicPr>
            <p:cNvPr id="16" name="Picture 2" descr="C:\Users\Administrator\Desktop\모의해킹보고서\flat_icon\wifi.png">
              <a:extLst>
                <a:ext uri="{FF2B5EF4-FFF2-40B4-BE49-F238E27FC236}">
                  <a16:creationId xmlns:a16="http://schemas.microsoft.com/office/drawing/2014/main" id="{9CE1BD3A-9ABF-451B-8D4D-AE71B109D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813" y="2498579"/>
              <a:ext cx="1338319" cy="133831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Administrator\Desktop\모의해킹보고서\flat_icon\users-group.png">
              <a:extLst>
                <a:ext uri="{FF2B5EF4-FFF2-40B4-BE49-F238E27FC236}">
                  <a16:creationId xmlns:a16="http://schemas.microsoft.com/office/drawing/2014/main" id="{239DCC53-63F8-44DF-BA3C-95FD193B2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33" y="2514908"/>
              <a:ext cx="1275734" cy="1275734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57000"/>
                </a:srgbClr>
              </a:outerShdw>
              <a:reflection stA="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Administrator\Desktop\모의해킹보고서\flat_icon\switch.png">
              <a:extLst>
                <a:ext uri="{FF2B5EF4-FFF2-40B4-BE49-F238E27FC236}">
                  <a16:creationId xmlns:a16="http://schemas.microsoft.com/office/drawing/2014/main" id="{9B560525-42EA-4453-8D66-E84ACD882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018" y="2588986"/>
              <a:ext cx="1161071" cy="12085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40000"/>
                </a:srgbClr>
              </a:outerShdw>
              <a:reflection stA="18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92E782-FD81-47E2-BD8C-C55D9840C7E0}"/>
                </a:ext>
              </a:extLst>
            </p:cNvPr>
            <p:cNvSpPr/>
            <p:nvPr/>
          </p:nvSpPr>
          <p:spPr>
            <a:xfrm>
              <a:off x="2292967" y="42354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공격자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266449-DFFB-41C2-95F6-9A8F77C45358}"/>
                </a:ext>
              </a:extLst>
            </p:cNvPr>
            <p:cNvSpPr/>
            <p:nvPr/>
          </p:nvSpPr>
          <p:spPr>
            <a:xfrm>
              <a:off x="6410885" y="425237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인터넷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2009C5-262E-4E91-BCCE-37A283D58F29}"/>
                </a:ext>
              </a:extLst>
            </p:cNvPr>
            <p:cNvSpPr/>
            <p:nvPr/>
          </p:nvSpPr>
          <p:spPr>
            <a:xfrm>
              <a:off x="10447162" y="41465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IDS/IPS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1A473B4-10DF-4D00-AE4F-1A02407EC006}"/>
                </a:ext>
              </a:extLst>
            </p:cNvPr>
            <p:cNvSpPr/>
            <p:nvPr/>
          </p:nvSpPr>
          <p:spPr>
            <a:xfrm>
              <a:off x="4429770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F661550-462F-431E-AB73-70BB61AFCC94}"/>
                </a:ext>
              </a:extLst>
            </p:cNvPr>
            <p:cNvSpPr/>
            <p:nvPr/>
          </p:nvSpPr>
          <p:spPr>
            <a:xfrm>
              <a:off x="8465038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D5639-510A-4457-934F-C6AD87B1F339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401535" y="5492750"/>
            <a:chExt cx="11576050" cy="4089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14F9EC-4E6A-4D4D-98C5-D2B6D3FE4F0B}"/>
                </a:ext>
              </a:extLst>
            </p:cNvPr>
            <p:cNvGrpSpPr/>
            <p:nvPr/>
          </p:nvGrpSpPr>
          <p:grpSpPr>
            <a:xfrm>
              <a:off x="1401535" y="5492750"/>
              <a:ext cx="11576050" cy="4089400"/>
              <a:chOff x="1336675" y="5363628"/>
              <a:chExt cx="11576050" cy="408940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8EE27D70-34A7-4599-8DA1-3BC4FD6F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75" y="5363628"/>
                <a:ext cx="3365500" cy="2438400"/>
              </a:xfrm>
              <a:prstGeom prst="rect">
                <a:avLst/>
              </a:prstGeom>
              <a:effectLst>
                <a:outerShdw blurRad="51677" dist="93661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AFBB0F41-DAEF-4E3E-A016-565A1C72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675" y="6112928"/>
                <a:ext cx="11576050" cy="3340100"/>
              </a:xfrm>
              <a:prstGeom prst="rect">
                <a:avLst/>
              </a:prstGeom>
              <a:effectLst>
                <a:outerShdw blurRad="77752" dist="114886" dir="5400000">
                  <a:srgbClr val="CDD9ED">
                    <a:alpha val="41000"/>
                  </a:srgbClr>
                </a:outerShdw>
              </a:effectLst>
            </p:spPr>
          </p:pic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A454A34D-DBC4-4FFC-9BBA-76868AE53579}"/>
                  </a:ext>
                </a:extLst>
              </p:cNvPr>
              <p:cNvSpPr txBox="1"/>
              <p:nvPr/>
            </p:nvSpPr>
            <p:spPr>
              <a:xfrm>
                <a:off x="1611540" y="5519202"/>
                <a:ext cx="3454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830"/>
                  </a:lnSpc>
                </a:pP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네트워크 구성도</a:t>
                </a:r>
                <a:r>
                  <a:rPr lang="en-US" altLang="ko-KR" sz="2800" spc="-500" dirty="0">
                    <a:solidFill>
                      <a:srgbClr val="FFFFFF"/>
                    </a:solidFill>
                    <a:ea typeface="S-Core Dream 5 Medium"/>
                  </a:rPr>
                  <a:t>     </a:t>
                </a: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내부</a:t>
                </a:r>
                <a:r>
                  <a:rPr lang="en-US" altLang="ko-KR" sz="2800" b="0" i="0" u="none" strike="noStrike" spc="-500" dirty="0">
                    <a:solidFill>
                      <a:srgbClr val="FFFFFF"/>
                    </a:solidFill>
                    <a:ea typeface="S-Core Dream 5 Medium"/>
                  </a:rPr>
                  <a:t> </a:t>
                </a:r>
                <a:endParaRPr lang="en-US" sz="2800" b="0" i="0" u="none" strike="noStrike" spc="-500" dirty="0">
                  <a:solidFill>
                    <a:srgbClr val="FFFFFF"/>
                  </a:solidFill>
                  <a:latin typeface="S-Core Dream 5 Medium"/>
                </a:endParaRPr>
              </a:p>
            </p:txBody>
          </p:sp>
        </p:grpSp>
        <p:pic>
          <p:nvPicPr>
            <p:cNvPr id="25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4B4EB192-E9B2-4CED-A82B-4D0C76B51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7" y="7050448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ED095582-D4A7-44BF-809A-144BF5D20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115" y="7050447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C89BBD-0BFB-4441-AFCD-27EDBBDC177F}"/>
                </a:ext>
              </a:extLst>
            </p:cNvPr>
            <p:cNvSpPr/>
            <p:nvPr/>
          </p:nvSpPr>
          <p:spPr>
            <a:xfrm>
              <a:off x="2265699" y="8567964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웹서버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E5FEF7-CB09-4190-819A-2ACB05B02313}"/>
                </a:ext>
              </a:extLst>
            </p:cNvPr>
            <p:cNvSpPr/>
            <p:nvPr/>
          </p:nvSpPr>
          <p:spPr>
            <a:xfrm>
              <a:off x="10447965" y="849630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로그서버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D803E3-4550-45C2-BF2B-B1BC948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7837" y="6923866"/>
              <a:ext cx="1723003" cy="1443199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56C88A-AD83-4D98-AB24-7E7779C9FEC9}"/>
                </a:ext>
              </a:extLst>
            </p:cNvPr>
            <p:cNvSpPr/>
            <p:nvPr/>
          </p:nvSpPr>
          <p:spPr>
            <a:xfrm>
              <a:off x="6187249" y="8566150"/>
              <a:ext cx="1535021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모의해킹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연습사이트</a:t>
              </a: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9CD8A39-D4F5-4D87-BBAC-A9016794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535" y="6240236"/>
              <a:ext cx="977900" cy="800100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F8B7D92-EBDC-4D90-90FE-810BBE08B176}"/>
                </a:ext>
              </a:extLst>
            </p:cNvPr>
            <p:cNvSpPr/>
            <p:nvPr/>
          </p:nvSpPr>
          <p:spPr>
            <a:xfrm rot="10800000">
              <a:off x="8652447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1ACAB33-A136-47C3-9BE3-28407862EE37}"/>
                </a:ext>
              </a:extLst>
            </p:cNvPr>
            <p:cNvSpPr/>
            <p:nvPr/>
          </p:nvSpPr>
          <p:spPr>
            <a:xfrm>
              <a:off x="8749153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23E1BAE-9C44-42B5-98B5-836A0A157ADA}"/>
                </a:ext>
              </a:extLst>
            </p:cNvPr>
            <p:cNvSpPr/>
            <p:nvPr/>
          </p:nvSpPr>
          <p:spPr>
            <a:xfrm rot="10800000">
              <a:off x="4076244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BE04B5ED-A942-4395-9B27-281932198903}"/>
                </a:ext>
              </a:extLst>
            </p:cNvPr>
            <p:cNvSpPr/>
            <p:nvPr/>
          </p:nvSpPr>
          <p:spPr>
            <a:xfrm>
              <a:off x="4172950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23">
            <a:extLst>
              <a:ext uri="{FF2B5EF4-FFF2-40B4-BE49-F238E27FC236}">
                <a16:creationId xmlns:a16="http://schemas.microsoft.com/office/drawing/2014/main" id="{12805251-A6AC-477C-BCB9-92DA97ED41F5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  이 </a:t>
            </a: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트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   환  경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43211F8B-1075-4038-A03D-59CCCCE98FF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FD7EBC-FE08-4383-88B8-3C1D7097013E}"/>
              </a:ext>
            </a:extLst>
          </p:cNvPr>
          <p:cNvGrpSpPr/>
          <p:nvPr/>
        </p:nvGrpSpPr>
        <p:grpSpPr>
          <a:xfrm>
            <a:off x="4945062" y="3881353"/>
            <a:ext cx="7589838" cy="5638884"/>
            <a:chOff x="4945062" y="3881353"/>
            <a:chExt cx="7589838" cy="563888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231F07-4125-4182-8434-B8F3DD4F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5062" y="3881353"/>
              <a:ext cx="7589838" cy="56388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06CF82-FFD4-481C-B105-8867D16D7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25502"/>
            <a:stretch/>
          </p:blipFill>
          <p:spPr>
            <a:xfrm>
              <a:off x="4945062" y="7621877"/>
              <a:ext cx="4541845" cy="1890810"/>
            </a:xfrm>
            <a:prstGeom prst="rect">
              <a:avLst/>
            </a:prstGeom>
          </p:spPr>
        </p:pic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4DFA4257-AE44-4417-838D-DEDAABAA25F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44612" y="1271588"/>
            <a:ext cx="7518400" cy="8386123"/>
            <a:chOff x="1358900" y="1257300"/>
            <a:chExt cx="751840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8900" y="5149850"/>
              <a:ext cx="750457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86EA5-3307-402A-A0D6-316F9594A643}"/>
              </a:ext>
            </a:extLst>
          </p:cNvPr>
          <p:cNvSpPr/>
          <p:nvPr/>
        </p:nvSpPr>
        <p:spPr>
          <a:xfrm>
            <a:off x="1374308" y="2367076"/>
            <a:ext cx="7438708" cy="4902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A26418D-A572-478D-98C3-5810C44C0233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2C7173-72DE-42E0-A1FA-78D8139D2260}"/>
              </a:ext>
            </a:extLst>
          </p:cNvPr>
          <p:cNvSpPr/>
          <p:nvPr/>
        </p:nvSpPr>
        <p:spPr>
          <a:xfrm>
            <a:off x="1984422" y="1489218"/>
            <a:ext cx="2698655" cy="59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8A74F950-1FE4-4F8E-9958-AEFC3D00A50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1702</Words>
  <Application>Microsoft Office PowerPoint</Application>
  <PresentationFormat>사용자 지정</PresentationFormat>
  <Paragraphs>371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S-Core Dream 7 ExtraBold</vt:lpstr>
      <vt:lpstr>맑은 고딕</vt:lpstr>
      <vt:lpstr>Pretendard</vt:lpstr>
      <vt:lpstr>Arial</vt:lpstr>
      <vt:lpstr>NotoSansKR</vt:lpstr>
      <vt:lpstr>Montserrat Bold</vt:lpstr>
      <vt:lpstr>S-Core Dream 5 Medium</vt:lpstr>
      <vt:lpstr>Calibri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165</cp:revision>
  <dcterms:created xsi:type="dcterms:W3CDTF">2006-08-16T00:00:00Z</dcterms:created>
  <dcterms:modified xsi:type="dcterms:W3CDTF">2025-06-25T08:25:56Z</dcterms:modified>
</cp:coreProperties>
</file>